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70609" autoAdjust="0"/>
  </p:normalViewPr>
  <p:slideViewPr>
    <p:cSldViewPr snapToGrid="0">
      <p:cViewPr varScale="1">
        <p:scale>
          <a:sx n="52" d="100"/>
          <a:sy n="52" d="100"/>
        </p:scale>
        <p:origin x="-1410" y="-96"/>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D9F46-C7E1-4979-9F0F-4672D7838D81}">
      <dsp:nvSpPr>
        <dsp:cNvPr id="0" name=""/>
        <dsp:cNvSpPr/>
      </dsp:nvSpPr>
      <dsp:spPr>
        <a:xfrm>
          <a:off x="0" y="24146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412B4-1DC5-4F58-B3F6-4455BEBFA3C1}">
      <dsp:nvSpPr>
        <dsp:cNvPr id="0" name=""/>
        <dsp:cNvSpPr/>
      </dsp:nvSpPr>
      <dsp:spPr>
        <a:xfrm>
          <a:off x="403983" y="348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latin typeface="Futura Lt BT" panose="020B0402020204020303"/>
            </a:rPr>
            <a:t>1. Project overview</a:t>
          </a:r>
          <a:endParaRPr lang="en-US" sz="2400" b="1" kern="1200" dirty="0">
            <a:solidFill>
              <a:schemeClr val="bg1"/>
            </a:solidFill>
            <a:latin typeface="Futura Lt BT" panose="020B0402020204020303"/>
          </a:endParaRPr>
        </a:p>
      </dsp:txBody>
      <dsp:txXfrm>
        <a:off x="424158" y="55004"/>
        <a:ext cx="5615417" cy="372930"/>
      </dsp:txXfrm>
    </dsp:sp>
    <dsp:sp modelId="{32B90148-336E-472A-838B-71B72313FB6A}">
      <dsp:nvSpPr>
        <dsp:cNvPr id="0" name=""/>
        <dsp:cNvSpPr/>
      </dsp:nvSpPr>
      <dsp:spPr>
        <a:xfrm>
          <a:off x="0" y="87650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FBA22-AFA7-4CE8-8C39-4392ACFB3A5A}">
      <dsp:nvSpPr>
        <dsp:cNvPr id="0" name=""/>
        <dsp:cNvSpPr/>
      </dsp:nvSpPr>
      <dsp:spPr>
        <a:xfrm>
          <a:off x="403983" y="66986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2. Project management</a:t>
          </a:r>
          <a:endParaRPr lang="en-US" sz="2400" b="1" kern="1200">
            <a:solidFill>
              <a:schemeClr val="bg1"/>
            </a:solidFill>
            <a:latin typeface="Futura Lt BT" panose="020B0402020204020303"/>
          </a:endParaRPr>
        </a:p>
      </dsp:txBody>
      <dsp:txXfrm>
        <a:off x="424158" y="690044"/>
        <a:ext cx="5615417" cy="372930"/>
      </dsp:txXfrm>
    </dsp:sp>
    <dsp:sp modelId="{A40B6E8B-E577-4378-AD0C-A6F55C234EF3}">
      <dsp:nvSpPr>
        <dsp:cNvPr id="0" name=""/>
        <dsp:cNvSpPr/>
      </dsp:nvSpPr>
      <dsp:spPr>
        <a:xfrm>
          <a:off x="0" y="151154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AB192-3F38-49F4-83FE-F07C169B72C4}">
      <dsp:nvSpPr>
        <dsp:cNvPr id="0" name=""/>
        <dsp:cNvSpPr/>
      </dsp:nvSpPr>
      <dsp:spPr>
        <a:xfrm>
          <a:off x="403983" y="130491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3. Software specification</a:t>
          </a:r>
          <a:endParaRPr lang="en-US" sz="2400" b="1" kern="1200">
            <a:solidFill>
              <a:schemeClr val="bg1"/>
            </a:solidFill>
            <a:latin typeface="Futura Lt BT" panose="020B0402020204020303"/>
          </a:endParaRPr>
        </a:p>
      </dsp:txBody>
      <dsp:txXfrm>
        <a:off x="424158" y="1325085"/>
        <a:ext cx="5615417" cy="372930"/>
      </dsp:txXfrm>
    </dsp:sp>
    <dsp:sp modelId="{2336F4F6-7ECD-4408-A630-E3FF5E9E1D4F}">
      <dsp:nvSpPr>
        <dsp:cNvPr id="0" name=""/>
        <dsp:cNvSpPr/>
      </dsp:nvSpPr>
      <dsp:spPr>
        <a:xfrm>
          <a:off x="0" y="2146592"/>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B5AB4-16C2-43E6-929B-0B8447F7186E}">
      <dsp:nvSpPr>
        <dsp:cNvPr id="0" name=""/>
        <dsp:cNvSpPr/>
      </dsp:nvSpPr>
      <dsp:spPr>
        <a:xfrm>
          <a:off x="403983" y="193995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4. Software design</a:t>
          </a:r>
          <a:endParaRPr lang="en-US" sz="2400" b="1" kern="1200">
            <a:solidFill>
              <a:schemeClr val="bg1"/>
            </a:solidFill>
            <a:latin typeface="Futura Lt BT" panose="020B0402020204020303"/>
          </a:endParaRPr>
        </a:p>
      </dsp:txBody>
      <dsp:txXfrm>
        <a:off x="424158" y="1960125"/>
        <a:ext cx="5615417" cy="372930"/>
      </dsp:txXfrm>
    </dsp:sp>
    <dsp:sp modelId="{28B48C67-9F27-498B-9F94-ECE1B7860C00}">
      <dsp:nvSpPr>
        <dsp:cNvPr id="0" name=""/>
        <dsp:cNvSpPr/>
      </dsp:nvSpPr>
      <dsp:spPr>
        <a:xfrm>
          <a:off x="0" y="278163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EDC28-A08E-4630-B52B-6FC152228655}">
      <dsp:nvSpPr>
        <dsp:cNvPr id="0" name=""/>
        <dsp:cNvSpPr/>
      </dsp:nvSpPr>
      <dsp:spPr>
        <a:xfrm>
          <a:off x="403983" y="257499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5. Testing</a:t>
          </a:r>
          <a:endParaRPr lang="en-US" sz="2400" b="1" kern="1200">
            <a:solidFill>
              <a:schemeClr val="bg1"/>
            </a:solidFill>
            <a:latin typeface="Futura Lt BT" panose="020B0402020204020303"/>
          </a:endParaRPr>
        </a:p>
      </dsp:txBody>
      <dsp:txXfrm>
        <a:off x="424158" y="2595165"/>
        <a:ext cx="5615417" cy="372930"/>
      </dsp:txXfrm>
    </dsp:sp>
    <dsp:sp modelId="{F7DE028F-E3CA-48B1-B488-E94119799E28}">
      <dsp:nvSpPr>
        <dsp:cNvPr id="0" name=""/>
        <dsp:cNvSpPr/>
      </dsp:nvSpPr>
      <dsp:spPr>
        <a:xfrm>
          <a:off x="0" y="341667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1B499-90A2-4748-98DB-A9A58F9F24E6}">
      <dsp:nvSpPr>
        <dsp:cNvPr id="0" name=""/>
        <dsp:cNvSpPr/>
      </dsp:nvSpPr>
      <dsp:spPr>
        <a:xfrm>
          <a:off x="403983" y="32100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6. Project result</a:t>
          </a:r>
        </a:p>
      </dsp:txBody>
      <dsp:txXfrm>
        <a:off x="424158" y="3230204"/>
        <a:ext cx="5615417" cy="372930"/>
      </dsp:txXfrm>
    </dsp:sp>
    <dsp:sp modelId="{AD09611D-DC17-438B-A6D9-5C92D254FD17}">
      <dsp:nvSpPr>
        <dsp:cNvPr id="0" name=""/>
        <dsp:cNvSpPr/>
      </dsp:nvSpPr>
      <dsp:spPr>
        <a:xfrm>
          <a:off x="0" y="405171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BBE435-4A48-4937-BF70-642C8979D713}">
      <dsp:nvSpPr>
        <dsp:cNvPr id="0" name=""/>
        <dsp:cNvSpPr/>
      </dsp:nvSpPr>
      <dsp:spPr>
        <a:xfrm>
          <a:off x="403983" y="384507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7. Demo</a:t>
          </a:r>
        </a:p>
      </dsp:txBody>
      <dsp:txXfrm>
        <a:off x="424158" y="3865245"/>
        <a:ext cx="561541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349997" y="697132"/>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Problem</a:t>
          </a:r>
          <a:endParaRPr lang="en-US" sz="2800" b="1" kern="1200" dirty="0">
            <a:latin typeface="Futura Lt BT" panose="020B0402020204020303"/>
          </a:endParaRPr>
        </a:p>
      </dsp:txBody>
      <dsp:txXfrm>
        <a:off x="349997" y="697132"/>
        <a:ext cx="5979942" cy="543631"/>
      </dsp:txXfrm>
    </dsp:sp>
    <dsp:sp modelId="{2D59A9C7-E04F-4582-90FC-033D176BF614}">
      <dsp:nvSpPr>
        <dsp:cNvPr id="0" name=""/>
        <dsp:cNvSpPr/>
      </dsp:nvSpPr>
      <dsp:spPr>
        <a:xfrm>
          <a:off x="364497"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208333"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5216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6006"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739842"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58367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427515"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364469" y="164962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Idea</a:t>
          </a:r>
          <a:endParaRPr lang="en-US" sz="2800" b="1" kern="1200" dirty="0">
            <a:latin typeface="Futura Lt BT" panose="020B0402020204020303"/>
          </a:endParaRPr>
        </a:p>
      </dsp:txBody>
      <dsp:txXfrm>
        <a:off x="364469" y="1649628"/>
        <a:ext cx="5979942" cy="543631"/>
      </dsp:txXfrm>
    </dsp:sp>
    <dsp:sp modelId="{F53FB3BE-71B5-4800-9454-A1F53E3C359F}">
      <dsp:nvSpPr>
        <dsp:cNvPr id="0" name=""/>
        <dsp:cNvSpPr/>
      </dsp:nvSpPr>
      <dsp:spPr>
        <a:xfrm>
          <a:off x="335466"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17930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23139"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66975"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71081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554648"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398484"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393531" y="266004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Solution</a:t>
          </a:r>
          <a:endParaRPr lang="en-US" sz="2800" b="1" kern="1200" dirty="0">
            <a:latin typeface="Futura Lt BT" panose="020B0402020204020303"/>
          </a:endParaRPr>
        </a:p>
      </dsp:txBody>
      <dsp:txXfrm>
        <a:off x="393531" y="2660048"/>
        <a:ext cx="5979942" cy="543631"/>
      </dsp:txXfrm>
    </dsp:sp>
    <dsp:sp modelId="{AB7D17F0-AA95-41CD-90AA-31E567EFA930}">
      <dsp:nvSpPr>
        <dsp:cNvPr id="0" name=""/>
        <dsp:cNvSpPr/>
      </dsp:nvSpPr>
      <dsp:spPr>
        <a:xfrm>
          <a:off x="34997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193814"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37650"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8148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725323"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569159"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412996"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523713" y="0"/>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Model</a:t>
          </a:r>
          <a:endParaRPr lang="en-US" sz="2400" b="1" kern="1200" dirty="0">
            <a:latin typeface="Futura Lt BT" panose="020B0402020204020303"/>
          </a:endParaRPr>
        </a:p>
      </dsp:txBody>
      <dsp:txXfrm>
        <a:off x="523713" y="0"/>
        <a:ext cx="5640904" cy="512809"/>
      </dsp:txXfrm>
    </dsp:sp>
    <dsp:sp modelId="{2D59A9C7-E04F-4582-90FC-033D176BF614}">
      <dsp:nvSpPr>
        <dsp:cNvPr id="0" name=""/>
        <dsp:cNvSpPr/>
      </dsp:nvSpPr>
      <dsp:spPr>
        <a:xfrm>
          <a:off x="504985"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300980"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96974"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2968"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688962"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484957"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280951"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504985" y="734046"/>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Life cycle</a:t>
          </a:r>
          <a:endParaRPr lang="en-US" sz="2400" b="1" kern="1200" dirty="0">
            <a:latin typeface="Futura Lt BT" panose="020B0402020204020303"/>
          </a:endParaRPr>
        </a:p>
      </dsp:txBody>
      <dsp:txXfrm>
        <a:off x="504985" y="734046"/>
        <a:ext cx="5640904" cy="512809"/>
      </dsp:txXfrm>
    </dsp:sp>
    <dsp:sp modelId="{F53FB3BE-71B5-4800-9454-A1F53E3C359F}">
      <dsp:nvSpPr>
        <dsp:cNvPr id="0" name=""/>
        <dsp:cNvSpPr/>
      </dsp:nvSpPr>
      <dsp:spPr>
        <a:xfrm>
          <a:off x="504985"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300980"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96974"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92968"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688962"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484957"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280951"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504985" y="1467178"/>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Organization Structure</a:t>
          </a:r>
          <a:endParaRPr lang="en-US" sz="2400" b="1" kern="1200">
            <a:latin typeface="Futura Lt BT" panose="020B0402020204020303"/>
          </a:endParaRPr>
        </a:p>
      </dsp:txBody>
      <dsp:txXfrm>
        <a:off x="504985" y="1467178"/>
        <a:ext cx="5640904" cy="512809"/>
      </dsp:txXfrm>
    </dsp:sp>
    <dsp:sp modelId="{AB7D17F0-AA95-41CD-90AA-31E567EFA930}">
      <dsp:nvSpPr>
        <dsp:cNvPr id="0" name=""/>
        <dsp:cNvSpPr/>
      </dsp:nvSpPr>
      <dsp:spPr>
        <a:xfrm>
          <a:off x="504985"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300980"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96974"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92968"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688962"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484957"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280951"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D886E-F53B-4A8C-AD1C-97F4C419DB36}">
      <dsp:nvSpPr>
        <dsp:cNvPr id="0" name=""/>
        <dsp:cNvSpPr/>
      </dsp:nvSpPr>
      <dsp:spPr>
        <a:xfrm>
          <a:off x="504985" y="2200311"/>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Master Schedule</a:t>
          </a:r>
          <a:endParaRPr lang="en-US" sz="2400" b="1" kern="1200">
            <a:latin typeface="Futura Lt BT" panose="020B0402020204020303"/>
          </a:endParaRPr>
        </a:p>
      </dsp:txBody>
      <dsp:txXfrm>
        <a:off x="504985" y="2200311"/>
        <a:ext cx="5640904" cy="512809"/>
      </dsp:txXfrm>
    </dsp:sp>
    <dsp:sp modelId="{689D1F82-A4E0-4FF5-907F-B24873425A10}">
      <dsp:nvSpPr>
        <dsp:cNvPr id="0" name=""/>
        <dsp:cNvSpPr/>
      </dsp:nvSpPr>
      <dsp:spPr>
        <a:xfrm>
          <a:off x="504985"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AFA6B-4888-402F-8F85-5283E37B8503}">
      <dsp:nvSpPr>
        <dsp:cNvPr id="0" name=""/>
        <dsp:cNvSpPr/>
      </dsp:nvSpPr>
      <dsp:spPr>
        <a:xfrm>
          <a:off x="1300980"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66A49-9AAD-4857-9BF4-C08155EAF677}">
      <dsp:nvSpPr>
        <dsp:cNvPr id="0" name=""/>
        <dsp:cNvSpPr/>
      </dsp:nvSpPr>
      <dsp:spPr>
        <a:xfrm>
          <a:off x="2096974"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5A89E-5DA3-41D3-9028-FCBF9404FC56}">
      <dsp:nvSpPr>
        <dsp:cNvPr id="0" name=""/>
        <dsp:cNvSpPr/>
      </dsp:nvSpPr>
      <dsp:spPr>
        <a:xfrm>
          <a:off x="2892968"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919E1-E786-4FA4-A692-A6CD18E8A5BB}">
      <dsp:nvSpPr>
        <dsp:cNvPr id="0" name=""/>
        <dsp:cNvSpPr/>
      </dsp:nvSpPr>
      <dsp:spPr>
        <a:xfrm>
          <a:off x="3688962"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4FF8D-E745-4A92-B8B7-937E3AE202E3}">
      <dsp:nvSpPr>
        <dsp:cNvPr id="0" name=""/>
        <dsp:cNvSpPr/>
      </dsp:nvSpPr>
      <dsp:spPr>
        <a:xfrm>
          <a:off x="4484957"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A56C5-1AF4-4513-99F1-E5B63246D208}">
      <dsp:nvSpPr>
        <dsp:cNvPr id="0" name=""/>
        <dsp:cNvSpPr/>
      </dsp:nvSpPr>
      <dsp:spPr>
        <a:xfrm>
          <a:off x="5280951"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A28FA-8206-4CF9-9733-8051AE3BE05C}">
      <dsp:nvSpPr>
        <dsp:cNvPr id="0" name=""/>
        <dsp:cNvSpPr/>
      </dsp:nvSpPr>
      <dsp:spPr>
        <a:xfrm>
          <a:off x="504985" y="2933443"/>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Objectives</a:t>
          </a:r>
          <a:endParaRPr lang="en-US" sz="2400" b="1" kern="1200" dirty="0">
            <a:latin typeface="Futura Lt BT" panose="020B0402020204020303"/>
          </a:endParaRPr>
        </a:p>
      </dsp:txBody>
      <dsp:txXfrm>
        <a:off x="504985" y="2933443"/>
        <a:ext cx="5640904" cy="512809"/>
      </dsp:txXfrm>
    </dsp:sp>
    <dsp:sp modelId="{32CA35D6-E00B-45BE-93CC-1FAFF952079A}">
      <dsp:nvSpPr>
        <dsp:cNvPr id="0" name=""/>
        <dsp:cNvSpPr/>
      </dsp:nvSpPr>
      <dsp:spPr>
        <a:xfrm>
          <a:off x="504985"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8CC6E-13DD-4B4B-8A66-55FA6A16B5CB}">
      <dsp:nvSpPr>
        <dsp:cNvPr id="0" name=""/>
        <dsp:cNvSpPr/>
      </dsp:nvSpPr>
      <dsp:spPr>
        <a:xfrm>
          <a:off x="1300980"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3FD57-065C-46BA-B45F-72E3BDD09C15}">
      <dsp:nvSpPr>
        <dsp:cNvPr id="0" name=""/>
        <dsp:cNvSpPr/>
      </dsp:nvSpPr>
      <dsp:spPr>
        <a:xfrm>
          <a:off x="2096974"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59DEF-1975-4099-B8D8-DDD679AB688D}">
      <dsp:nvSpPr>
        <dsp:cNvPr id="0" name=""/>
        <dsp:cNvSpPr/>
      </dsp:nvSpPr>
      <dsp:spPr>
        <a:xfrm>
          <a:off x="2892968"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94B9F-3B9E-40FE-9500-3BC8959D6FCF}">
      <dsp:nvSpPr>
        <dsp:cNvPr id="0" name=""/>
        <dsp:cNvSpPr/>
      </dsp:nvSpPr>
      <dsp:spPr>
        <a:xfrm>
          <a:off x="3688962"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9D6C-4EA1-497B-AF71-B8631F5697D1}">
      <dsp:nvSpPr>
        <dsp:cNvPr id="0" name=""/>
        <dsp:cNvSpPr/>
      </dsp:nvSpPr>
      <dsp:spPr>
        <a:xfrm>
          <a:off x="4484957"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1AB70-4D95-4316-9AD0-D2FBECE172C2}">
      <dsp:nvSpPr>
        <dsp:cNvPr id="0" name=""/>
        <dsp:cNvSpPr/>
      </dsp:nvSpPr>
      <dsp:spPr>
        <a:xfrm>
          <a:off x="5280951"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31E15-998A-4A5E-BB40-19AF14FF521B}">
      <dsp:nvSpPr>
        <dsp:cNvPr id="0" name=""/>
        <dsp:cNvSpPr/>
      </dsp:nvSpPr>
      <dsp:spPr>
        <a:xfrm>
          <a:off x="504985" y="3666575"/>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Deliverables</a:t>
          </a:r>
        </a:p>
      </dsp:txBody>
      <dsp:txXfrm>
        <a:off x="504985" y="3666575"/>
        <a:ext cx="5640904" cy="512809"/>
      </dsp:txXfrm>
    </dsp:sp>
    <dsp:sp modelId="{C9DF15A3-DFFE-484B-8D9F-44E6BC73FC97}">
      <dsp:nvSpPr>
        <dsp:cNvPr id="0" name=""/>
        <dsp:cNvSpPr/>
      </dsp:nvSpPr>
      <dsp:spPr>
        <a:xfrm>
          <a:off x="504985"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F2432-23F1-44B2-9848-BF5BEE1C4F00}">
      <dsp:nvSpPr>
        <dsp:cNvPr id="0" name=""/>
        <dsp:cNvSpPr/>
      </dsp:nvSpPr>
      <dsp:spPr>
        <a:xfrm>
          <a:off x="1300980"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834E1-6B4F-4E27-874B-E479A2E53B22}">
      <dsp:nvSpPr>
        <dsp:cNvPr id="0" name=""/>
        <dsp:cNvSpPr/>
      </dsp:nvSpPr>
      <dsp:spPr>
        <a:xfrm>
          <a:off x="2096974"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DDCC-0B4A-4B2B-9774-60F4D44033F2}">
      <dsp:nvSpPr>
        <dsp:cNvPr id="0" name=""/>
        <dsp:cNvSpPr/>
      </dsp:nvSpPr>
      <dsp:spPr>
        <a:xfrm>
          <a:off x="2892968"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F0FD9-563B-41DA-A0FF-9ED67B310998}">
      <dsp:nvSpPr>
        <dsp:cNvPr id="0" name=""/>
        <dsp:cNvSpPr/>
      </dsp:nvSpPr>
      <dsp:spPr>
        <a:xfrm>
          <a:off x="3688962"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3923-94A3-4A11-9B35-0099415A3144}">
      <dsp:nvSpPr>
        <dsp:cNvPr id="0" name=""/>
        <dsp:cNvSpPr/>
      </dsp:nvSpPr>
      <dsp:spPr>
        <a:xfrm>
          <a:off x="4484957"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5D47E-4AC9-48D9-9DFA-CCEB4335A60A}">
      <dsp:nvSpPr>
        <dsp:cNvPr id="0" name=""/>
        <dsp:cNvSpPr/>
      </dsp:nvSpPr>
      <dsp:spPr>
        <a:xfrm>
          <a:off x="5280951"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A110F-4A82-4832-AC70-80F922CCAABE}">
      <dsp:nvSpPr>
        <dsp:cNvPr id="0" name=""/>
        <dsp:cNvSpPr/>
      </dsp:nvSpPr>
      <dsp:spPr>
        <a:xfrm>
          <a:off x="504985" y="4399707"/>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Tools &amp; Environment</a:t>
          </a:r>
        </a:p>
      </dsp:txBody>
      <dsp:txXfrm>
        <a:off x="504985" y="4399707"/>
        <a:ext cx="5640904" cy="512809"/>
      </dsp:txXfrm>
    </dsp:sp>
    <dsp:sp modelId="{E5B620B5-A957-4DB5-A76C-31C4304B9286}">
      <dsp:nvSpPr>
        <dsp:cNvPr id="0" name=""/>
        <dsp:cNvSpPr/>
      </dsp:nvSpPr>
      <dsp:spPr>
        <a:xfrm>
          <a:off x="504985"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D7EA1-D17A-477A-9A6E-A9EE71DF80E5}">
      <dsp:nvSpPr>
        <dsp:cNvPr id="0" name=""/>
        <dsp:cNvSpPr/>
      </dsp:nvSpPr>
      <dsp:spPr>
        <a:xfrm>
          <a:off x="1300980"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E7120-E188-4228-AB2C-9CABECCCC38A}">
      <dsp:nvSpPr>
        <dsp:cNvPr id="0" name=""/>
        <dsp:cNvSpPr/>
      </dsp:nvSpPr>
      <dsp:spPr>
        <a:xfrm>
          <a:off x="2096974"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D8243-6682-475E-9288-A0925F9F1D5D}">
      <dsp:nvSpPr>
        <dsp:cNvPr id="0" name=""/>
        <dsp:cNvSpPr/>
      </dsp:nvSpPr>
      <dsp:spPr>
        <a:xfrm>
          <a:off x="2892968"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E02F1-4C9A-4FBF-BD74-893F8DD334AF}">
      <dsp:nvSpPr>
        <dsp:cNvPr id="0" name=""/>
        <dsp:cNvSpPr/>
      </dsp:nvSpPr>
      <dsp:spPr>
        <a:xfrm>
          <a:off x="3688962"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1A658-7F29-4D7E-8B93-D5F5949E6460}">
      <dsp:nvSpPr>
        <dsp:cNvPr id="0" name=""/>
        <dsp:cNvSpPr/>
      </dsp:nvSpPr>
      <dsp:spPr>
        <a:xfrm>
          <a:off x="4484957"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6BF72-CDA4-497D-9838-4EABB521E142}">
      <dsp:nvSpPr>
        <dsp:cNvPr id="0" name=""/>
        <dsp:cNvSpPr/>
      </dsp:nvSpPr>
      <dsp:spPr>
        <a:xfrm>
          <a:off x="5280951"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731AB-7EF3-4CCE-8AD5-16581B65FD2F}">
      <dsp:nvSpPr>
        <dsp:cNvPr id="0" name=""/>
        <dsp:cNvSpPr/>
      </dsp:nvSpPr>
      <dsp:spPr>
        <a:xfrm>
          <a:off x="8547825" y="2316641"/>
          <a:ext cx="148753" cy="608394"/>
        </a:xfrm>
        <a:custGeom>
          <a:avLst/>
          <a:gdLst/>
          <a:ahLst/>
          <a:cxnLst/>
          <a:rect l="0" t="0" r="0" b="0"/>
          <a:pathLst>
            <a:path>
              <a:moveTo>
                <a:pt x="0" y="0"/>
              </a:moveTo>
              <a:lnTo>
                <a:pt x="0" y="608394"/>
              </a:lnTo>
              <a:lnTo>
                <a:pt x="148753" y="60839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BF7D3A-CE3A-4310-BFB7-F9DE446AA9C5}">
      <dsp:nvSpPr>
        <dsp:cNvPr id="0" name=""/>
        <dsp:cNvSpPr/>
      </dsp:nvSpPr>
      <dsp:spPr>
        <a:xfrm>
          <a:off x="8547825" y="2316641"/>
          <a:ext cx="148753" cy="1452908"/>
        </a:xfrm>
        <a:custGeom>
          <a:avLst/>
          <a:gdLst/>
          <a:ahLst/>
          <a:cxnLst/>
          <a:rect l="0" t="0" r="0" b="0"/>
          <a:pathLst>
            <a:path>
              <a:moveTo>
                <a:pt x="0" y="0"/>
              </a:moveTo>
              <a:lnTo>
                <a:pt x="0" y="1452908"/>
              </a:lnTo>
              <a:lnTo>
                <a:pt x="148753" y="145290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C6A93-0F40-4DD4-B0A1-28AF397BFD98}">
      <dsp:nvSpPr>
        <dsp:cNvPr id="0" name=""/>
        <dsp:cNvSpPr/>
      </dsp:nvSpPr>
      <dsp:spPr>
        <a:xfrm>
          <a:off x="5871190" y="1460698"/>
          <a:ext cx="3158856" cy="253166"/>
        </a:xfrm>
        <a:custGeom>
          <a:avLst/>
          <a:gdLst/>
          <a:ahLst/>
          <a:cxnLst/>
          <a:rect l="0" t="0" r="0" b="0"/>
          <a:pathLst>
            <a:path>
              <a:moveTo>
                <a:pt x="0" y="0"/>
              </a:moveTo>
              <a:lnTo>
                <a:pt x="0" y="126583"/>
              </a:lnTo>
              <a:lnTo>
                <a:pt x="3158856" y="126583"/>
              </a:lnTo>
              <a:lnTo>
                <a:pt x="3158856"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AEE3F2-F31C-432A-A1C4-ED774D922CC6}">
      <dsp:nvSpPr>
        <dsp:cNvPr id="0" name=""/>
        <dsp:cNvSpPr/>
      </dsp:nvSpPr>
      <dsp:spPr>
        <a:xfrm>
          <a:off x="7089106"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049C60-715E-486D-9F96-B40CCD5EA5D6}">
      <dsp:nvSpPr>
        <dsp:cNvPr id="0" name=""/>
        <dsp:cNvSpPr/>
      </dsp:nvSpPr>
      <dsp:spPr>
        <a:xfrm>
          <a:off x="7089106"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ED68E-532D-4153-8C0A-F512AC2A887C}">
      <dsp:nvSpPr>
        <dsp:cNvPr id="0" name=""/>
        <dsp:cNvSpPr/>
      </dsp:nvSpPr>
      <dsp:spPr>
        <a:xfrm>
          <a:off x="5871190" y="1460698"/>
          <a:ext cx="1700137" cy="253166"/>
        </a:xfrm>
        <a:custGeom>
          <a:avLst/>
          <a:gdLst/>
          <a:ahLst/>
          <a:cxnLst/>
          <a:rect l="0" t="0" r="0" b="0"/>
          <a:pathLst>
            <a:path>
              <a:moveTo>
                <a:pt x="0" y="0"/>
              </a:moveTo>
              <a:lnTo>
                <a:pt x="0" y="126583"/>
              </a:lnTo>
              <a:lnTo>
                <a:pt x="1700137" y="126583"/>
              </a:lnTo>
              <a:lnTo>
                <a:pt x="1700137"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FBAD1-B427-489E-B89C-86A2DD465354}">
      <dsp:nvSpPr>
        <dsp:cNvPr id="0" name=""/>
        <dsp:cNvSpPr/>
      </dsp:nvSpPr>
      <dsp:spPr>
        <a:xfrm>
          <a:off x="5630387" y="2316641"/>
          <a:ext cx="180832" cy="2885316"/>
        </a:xfrm>
        <a:custGeom>
          <a:avLst/>
          <a:gdLst/>
          <a:ahLst/>
          <a:cxnLst/>
          <a:rect l="0" t="0" r="0" b="0"/>
          <a:pathLst>
            <a:path>
              <a:moveTo>
                <a:pt x="0" y="0"/>
              </a:moveTo>
              <a:lnTo>
                <a:pt x="0" y="2885316"/>
              </a:lnTo>
              <a:lnTo>
                <a:pt x="180832" y="288531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1FFA7-73D1-4A25-9CBC-58A4AC0DAD95}">
      <dsp:nvSpPr>
        <dsp:cNvPr id="0" name=""/>
        <dsp:cNvSpPr/>
      </dsp:nvSpPr>
      <dsp:spPr>
        <a:xfrm>
          <a:off x="5630387" y="2316641"/>
          <a:ext cx="197758" cy="2164835"/>
        </a:xfrm>
        <a:custGeom>
          <a:avLst/>
          <a:gdLst/>
          <a:ahLst/>
          <a:cxnLst/>
          <a:rect l="0" t="0" r="0" b="0"/>
          <a:pathLst>
            <a:path>
              <a:moveTo>
                <a:pt x="0" y="0"/>
              </a:moveTo>
              <a:lnTo>
                <a:pt x="0" y="2164835"/>
              </a:lnTo>
              <a:lnTo>
                <a:pt x="197758" y="21648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55695-7B9F-4648-8CF2-085CA247F977}">
      <dsp:nvSpPr>
        <dsp:cNvPr id="0" name=""/>
        <dsp:cNvSpPr/>
      </dsp:nvSpPr>
      <dsp:spPr>
        <a:xfrm>
          <a:off x="563038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1FD491-4202-41A8-8FDA-84983F842362}">
      <dsp:nvSpPr>
        <dsp:cNvPr id="0" name=""/>
        <dsp:cNvSpPr/>
      </dsp:nvSpPr>
      <dsp:spPr>
        <a:xfrm>
          <a:off x="563038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918D16-BFFE-4A9E-B5B2-F057AA7FEF51}">
      <dsp:nvSpPr>
        <dsp:cNvPr id="0" name=""/>
        <dsp:cNvSpPr/>
      </dsp:nvSpPr>
      <dsp:spPr>
        <a:xfrm>
          <a:off x="5871190" y="1460698"/>
          <a:ext cx="241418" cy="253166"/>
        </a:xfrm>
        <a:custGeom>
          <a:avLst/>
          <a:gdLst/>
          <a:ahLst/>
          <a:cxnLst/>
          <a:rect l="0" t="0" r="0" b="0"/>
          <a:pathLst>
            <a:path>
              <a:moveTo>
                <a:pt x="0" y="0"/>
              </a:moveTo>
              <a:lnTo>
                <a:pt x="0" y="126583"/>
              </a:lnTo>
              <a:lnTo>
                <a:pt x="241418" y="126583"/>
              </a:lnTo>
              <a:lnTo>
                <a:pt x="241418"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B0AAD-3E33-472F-BC0F-746F31998173}">
      <dsp:nvSpPr>
        <dsp:cNvPr id="0" name=""/>
        <dsp:cNvSpPr/>
      </dsp:nvSpPr>
      <dsp:spPr>
        <a:xfrm>
          <a:off x="417166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473FC-E750-4940-A968-49426D0DFA08}">
      <dsp:nvSpPr>
        <dsp:cNvPr id="0" name=""/>
        <dsp:cNvSpPr/>
      </dsp:nvSpPr>
      <dsp:spPr>
        <a:xfrm>
          <a:off x="417166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F5A3B-8C36-43E8-B38C-96D3BF6575C5}">
      <dsp:nvSpPr>
        <dsp:cNvPr id="0" name=""/>
        <dsp:cNvSpPr/>
      </dsp:nvSpPr>
      <dsp:spPr>
        <a:xfrm>
          <a:off x="4653889" y="1460698"/>
          <a:ext cx="1217301" cy="253166"/>
        </a:xfrm>
        <a:custGeom>
          <a:avLst/>
          <a:gdLst/>
          <a:ahLst/>
          <a:cxnLst/>
          <a:rect l="0" t="0" r="0" b="0"/>
          <a:pathLst>
            <a:path>
              <a:moveTo>
                <a:pt x="1217301" y="0"/>
              </a:moveTo>
              <a:lnTo>
                <a:pt x="1217301" y="126583"/>
              </a:lnTo>
              <a:lnTo>
                <a:pt x="0" y="126583"/>
              </a:lnTo>
              <a:lnTo>
                <a:pt x="0"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E317DE-3B98-4FB9-B244-939F061A7A61}">
      <dsp:nvSpPr>
        <dsp:cNvPr id="0" name=""/>
        <dsp:cNvSpPr/>
      </dsp:nvSpPr>
      <dsp:spPr>
        <a:xfrm>
          <a:off x="2278396" y="2316641"/>
          <a:ext cx="236320" cy="2834514"/>
        </a:xfrm>
        <a:custGeom>
          <a:avLst/>
          <a:gdLst/>
          <a:ahLst/>
          <a:cxnLst/>
          <a:rect l="0" t="0" r="0" b="0"/>
          <a:pathLst>
            <a:path>
              <a:moveTo>
                <a:pt x="0" y="0"/>
              </a:moveTo>
              <a:lnTo>
                <a:pt x="0" y="2834514"/>
              </a:lnTo>
              <a:lnTo>
                <a:pt x="236320" y="283451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45441-CAFD-4D20-834C-7C60432DEACA}">
      <dsp:nvSpPr>
        <dsp:cNvPr id="0" name=""/>
        <dsp:cNvSpPr/>
      </dsp:nvSpPr>
      <dsp:spPr>
        <a:xfrm>
          <a:off x="2278396" y="2316641"/>
          <a:ext cx="253258" cy="509834"/>
        </a:xfrm>
        <a:custGeom>
          <a:avLst/>
          <a:gdLst/>
          <a:ahLst/>
          <a:cxnLst/>
          <a:rect l="0" t="0" r="0" b="0"/>
          <a:pathLst>
            <a:path>
              <a:moveTo>
                <a:pt x="0" y="0"/>
              </a:moveTo>
              <a:lnTo>
                <a:pt x="0" y="509834"/>
              </a:lnTo>
              <a:lnTo>
                <a:pt x="253258" y="50983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13B35-2F43-44F2-BB90-8FD62ECD0BBF}">
      <dsp:nvSpPr>
        <dsp:cNvPr id="0" name=""/>
        <dsp:cNvSpPr/>
      </dsp:nvSpPr>
      <dsp:spPr>
        <a:xfrm>
          <a:off x="2278396" y="2316641"/>
          <a:ext cx="270196" cy="1308899"/>
        </a:xfrm>
        <a:custGeom>
          <a:avLst/>
          <a:gdLst/>
          <a:ahLst/>
          <a:cxnLst/>
          <a:rect l="0" t="0" r="0" b="0"/>
          <a:pathLst>
            <a:path>
              <a:moveTo>
                <a:pt x="0" y="0"/>
              </a:moveTo>
              <a:lnTo>
                <a:pt x="0" y="1308899"/>
              </a:lnTo>
              <a:lnTo>
                <a:pt x="270196" y="130889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74FEB-8288-4A0A-B815-7C56D5E8EFCD}">
      <dsp:nvSpPr>
        <dsp:cNvPr id="0" name=""/>
        <dsp:cNvSpPr/>
      </dsp:nvSpPr>
      <dsp:spPr>
        <a:xfrm>
          <a:off x="2278396" y="2316641"/>
          <a:ext cx="253258" cy="2110640"/>
        </a:xfrm>
        <a:custGeom>
          <a:avLst/>
          <a:gdLst/>
          <a:ahLst/>
          <a:cxnLst/>
          <a:rect l="0" t="0" r="0" b="0"/>
          <a:pathLst>
            <a:path>
              <a:moveTo>
                <a:pt x="0" y="0"/>
              </a:moveTo>
              <a:lnTo>
                <a:pt x="0" y="2110640"/>
              </a:lnTo>
              <a:lnTo>
                <a:pt x="253258" y="211064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51E68-8EB8-429F-8916-B9E6C9CF7985}">
      <dsp:nvSpPr>
        <dsp:cNvPr id="0" name=""/>
        <dsp:cNvSpPr/>
      </dsp:nvSpPr>
      <dsp:spPr>
        <a:xfrm>
          <a:off x="2953751" y="1460698"/>
          <a:ext cx="2917438" cy="253166"/>
        </a:xfrm>
        <a:custGeom>
          <a:avLst/>
          <a:gdLst/>
          <a:ahLst/>
          <a:cxnLst/>
          <a:rect l="0" t="0" r="0" b="0"/>
          <a:pathLst>
            <a:path>
              <a:moveTo>
                <a:pt x="2917438" y="0"/>
              </a:moveTo>
              <a:lnTo>
                <a:pt x="2917438" y="126583"/>
              </a:lnTo>
              <a:lnTo>
                <a:pt x="0" y="126583"/>
              </a:lnTo>
              <a:lnTo>
                <a:pt x="0"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3A105-ACA8-498B-9A53-8070A811FC72}">
      <dsp:nvSpPr>
        <dsp:cNvPr id="0" name=""/>
        <dsp:cNvSpPr/>
      </dsp:nvSpPr>
      <dsp:spPr>
        <a:xfrm>
          <a:off x="5825470" y="604756"/>
          <a:ext cx="91440" cy="253166"/>
        </a:xfrm>
        <a:custGeom>
          <a:avLst/>
          <a:gdLst/>
          <a:ahLst/>
          <a:cxnLst/>
          <a:rect l="0" t="0" r="0" b="0"/>
          <a:pathLst>
            <a:path>
              <a:moveTo>
                <a:pt x="45720" y="0"/>
              </a:moveTo>
              <a:lnTo>
                <a:pt x="45720" y="25316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4978D-6077-493F-8687-9F2D8AA39208}">
      <dsp:nvSpPr>
        <dsp:cNvPr id="0" name=""/>
        <dsp:cNvSpPr/>
      </dsp:nvSpPr>
      <dsp:spPr>
        <a:xfrm>
          <a:off x="4757199" y="1979"/>
          <a:ext cx="2227982" cy="60277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Supervisior </a:t>
          </a:r>
        </a:p>
        <a:p>
          <a:pPr lvl="0" algn="ctr" defTabSz="711200">
            <a:lnSpc>
              <a:spcPct val="90000"/>
            </a:lnSpc>
            <a:spcBef>
              <a:spcPct val="0"/>
            </a:spcBef>
            <a:spcAft>
              <a:spcPct val="35000"/>
            </a:spcAft>
          </a:pPr>
          <a:r>
            <a:rPr lang="en-US" sz="1600" kern="1200" smtClean="0"/>
            <a:t>Mr. SangNV</a:t>
          </a:r>
          <a:endParaRPr lang="en-US" sz="1600" kern="1200"/>
        </a:p>
      </dsp:txBody>
      <dsp:txXfrm>
        <a:off x="4757199" y="1979"/>
        <a:ext cx="2227982" cy="602776"/>
      </dsp:txXfrm>
    </dsp:sp>
    <dsp:sp modelId="{3909042D-380A-4195-BE35-DED575E71C64}">
      <dsp:nvSpPr>
        <dsp:cNvPr id="0" name=""/>
        <dsp:cNvSpPr/>
      </dsp:nvSpPr>
      <dsp:spPr>
        <a:xfrm>
          <a:off x="4822642" y="857922"/>
          <a:ext cx="2097095" cy="60277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Project Manager</a:t>
          </a:r>
        </a:p>
        <a:p>
          <a:pPr lvl="0" algn="ctr" defTabSz="711200">
            <a:lnSpc>
              <a:spcPct val="90000"/>
            </a:lnSpc>
            <a:spcBef>
              <a:spcPct val="0"/>
            </a:spcBef>
            <a:spcAft>
              <a:spcPct val="35000"/>
            </a:spcAft>
          </a:pPr>
          <a:r>
            <a:rPr lang="en-US" sz="1600" kern="1200" smtClean="0"/>
            <a:t>HoangLD</a:t>
          </a:r>
          <a:endParaRPr lang="en-US" sz="1600" kern="1200"/>
        </a:p>
      </dsp:txBody>
      <dsp:txXfrm>
        <a:off x="4822642" y="857922"/>
        <a:ext cx="2097095" cy="602776"/>
      </dsp:txXfrm>
    </dsp:sp>
    <dsp:sp modelId="{8238A591-DEB0-4710-B067-2A5B20FFB414}">
      <dsp:nvSpPr>
        <dsp:cNvPr id="0" name=""/>
        <dsp:cNvSpPr/>
      </dsp:nvSpPr>
      <dsp:spPr>
        <a:xfrm>
          <a:off x="2109557" y="1713865"/>
          <a:ext cx="1688389"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SRS Analysis Team</a:t>
          </a:r>
        </a:p>
        <a:p>
          <a:pPr lvl="0" algn="ctr" defTabSz="711200">
            <a:lnSpc>
              <a:spcPct val="90000"/>
            </a:lnSpc>
            <a:spcBef>
              <a:spcPct val="0"/>
            </a:spcBef>
            <a:spcAft>
              <a:spcPct val="35000"/>
            </a:spcAft>
          </a:pPr>
          <a:r>
            <a:rPr lang="en-US" sz="1600" kern="1200" smtClean="0"/>
            <a:t>KhiemDN</a:t>
          </a:r>
          <a:endParaRPr lang="en-US" sz="1600" kern="1200"/>
        </a:p>
      </dsp:txBody>
      <dsp:txXfrm>
        <a:off x="2109557" y="1713865"/>
        <a:ext cx="1688389" cy="602776"/>
      </dsp:txXfrm>
    </dsp:sp>
    <dsp:sp modelId="{A9C8FCF1-2CB4-4CF7-A64E-5F46FBC0B411}">
      <dsp:nvSpPr>
        <dsp:cNvPr id="0" name=""/>
        <dsp:cNvSpPr/>
      </dsp:nvSpPr>
      <dsp:spPr>
        <a:xfrm>
          <a:off x="2531654" y="4125893"/>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2531654" y="4125893"/>
        <a:ext cx="1205553" cy="602776"/>
      </dsp:txXfrm>
    </dsp:sp>
    <dsp:sp modelId="{F4D81048-AFDC-42BF-A3BF-0F4E0E0698F6}">
      <dsp:nvSpPr>
        <dsp:cNvPr id="0" name=""/>
        <dsp:cNvSpPr/>
      </dsp:nvSpPr>
      <dsp:spPr>
        <a:xfrm>
          <a:off x="2548592" y="3324152"/>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2548592" y="3324152"/>
        <a:ext cx="1205553" cy="602776"/>
      </dsp:txXfrm>
    </dsp:sp>
    <dsp:sp modelId="{30902C46-249B-4231-9D1E-D733ACDF4676}">
      <dsp:nvSpPr>
        <dsp:cNvPr id="0" name=""/>
        <dsp:cNvSpPr/>
      </dsp:nvSpPr>
      <dsp:spPr>
        <a:xfrm>
          <a:off x="2531654" y="252508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2531654" y="2525087"/>
        <a:ext cx="1205553" cy="602776"/>
      </dsp:txXfrm>
    </dsp:sp>
    <dsp:sp modelId="{68C0A434-7874-4EA3-9D2C-5F30AD13550F}">
      <dsp:nvSpPr>
        <dsp:cNvPr id="0" name=""/>
        <dsp:cNvSpPr/>
      </dsp:nvSpPr>
      <dsp:spPr>
        <a:xfrm>
          <a:off x="2514716" y="484976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2514716" y="4849767"/>
        <a:ext cx="1205553" cy="602776"/>
      </dsp:txXfrm>
    </dsp:sp>
    <dsp:sp modelId="{8F87E03E-AF6A-4FB9-B508-EE51F3016104}">
      <dsp:nvSpPr>
        <dsp:cNvPr id="0" name=""/>
        <dsp:cNvSpPr/>
      </dsp:nvSpPr>
      <dsp:spPr>
        <a:xfrm>
          <a:off x="4051112"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Design Team</a:t>
          </a:r>
        </a:p>
        <a:p>
          <a:pPr lvl="0" algn="ctr" defTabSz="711200">
            <a:lnSpc>
              <a:spcPct val="90000"/>
            </a:lnSpc>
            <a:spcBef>
              <a:spcPct val="0"/>
            </a:spcBef>
            <a:spcAft>
              <a:spcPct val="35000"/>
            </a:spcAft>
          </a:pPr>
          <a:r>
            <a:rPr lang="en-US" sz="1600" kern="1200" smtClean="0"/>
            <a:t>DuyPV</a:t>
          </a:r>
          <a:endParaRPr lang="en-US" sz="1600" kern="1200"/>
        </a:p>
      </dsp:txBody>
      <dsp:txXfrm>
        <a:off x="4051112" y="1713865"/>
        <a:ext cx="1205553" cy="602776"/>
      </dsp:txXfrm>
    </dsp:sp>
    <dsp:sp modelId="{49486512-6BF7-4F6C-9782-4537C9139A39}">
      <dsp:nvSpPr>
        <dsp:cNvPr id="0" name=""/>
        <dsp:cNvSpPr/>
      </dsp:nvSpPr>
      <dsp:spPr>
        <a:xfrm>
          <a:off x="4352500"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4352500" y="2569807"/>
        <a:ext cx="1205553" cy="602776"/>
      </dsp:txXfrm>
    </dsp:sp>
    <dsp:sp modelId="{07C99813-26E5-40E4-BB70-B77554671B86}">
      <dsp:nvSpPr>
        <dsp:cNvPr id="0" name=""/>
        <dsp:cNvSpPr/>
      </dsp:nvSpPr>
      <dsp:spPr>
        <a:xfrm>
          <a:off x="4352500"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4352500" y="3425750"/>
        <a:ext cx="1205553" cy="602776"/>
      </dsp:txXfrm>
    </dsp:sp>
    <dsp:sp modelId="{0C020D86-1708-47F6-864B-F00EA8ECE1B4}">
      <dsp:nvSpPr>
        <dsp:cNvPr id="0" name=""/>
        <dsp:cNvSpPr/>
      </dsp:nvSpPr>
      <dsp:spPr>
        <a:xfrm>
          <a:off x="5509831"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Develop Team</a:t>
          </a:r>
        </a:p>
        <a:p>
          <a:pPr lvl="0" algn="ctr" defTabSz="711200">
            <a:lnSpc>
              <a:spcPct val="90000"/>
            </a:lnSpc>
            <a:spcBef>
              <a:spcPct val="0"/>
            </a:spcBef>
            <a:spcAft>
              <a:spcPct val="35000"/>
            </a:spcAft>
          </a:pPr>
          <a:r>
            <a:rPr lang="en-US" sz="1600" kern="1200" smtClean="0"/>
            <a:t>HoangLD</a:t>
          </a:r>
          <a:endParaRPr lang="en-US" sz="1600" kern="1200"/>
        </a:p>
      </dsp:txBody>
      <dsp:txXfrm>
        <a:off x="5509831" y="1713865"/>
        <a:ext cx="1205553" cy="602776"/>
      </dsp:txXfrm>
    </dsp:sp>
    <dsp:sp modelId="{B2B3AB68-4ADC-4E33-85EF-C9B47D2124E5}">
      <dsp:nvSpPr>
        <dsp:cNvPr id="0" name=""/>
        <dsp:cNvSpPr/>
      </dsp:nvSpPr>
      <dsp:spPr>
        <a:xfrm>
          <a:off x="5811220"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5811220" y="2569807"/>
        <a:ext cx="1205553" cy="602776"/>
      </dsp:txXfrm>
    </dsp:sp>
    <dsp:sp modelId="{E26C1420-4DDC-4280-9921-47E5CE55B293}">
      <dsp:nvSpPr>
        <dsp:cNvPr id="0" name=""/>
        <dsp:cNvSpPr/>
      </dsp:nvSpPr>
      <dsp:spPr>
        <a:xfrm>
          <a:off x="5811220"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5811220" y="3425750"/>
        <a:ext cx="1205553" cy="602776"/>
      </dsp:txXfrm>
    </dsp:sp>
    <dsp:sp modelId="{85381768-E336-437D-95A6-132DA29A9F64}">
      <dsp:nvSpPr>
        <dsp:cNvPr id="0" name=""/>
        <dsp:cNvSpPr/>
      </dsp:nvSpPr>
      <dsp:spPr>
        <a:xfrm>
          <a:off x="5828146" y="4180089"/>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5828146" y="4180089"/>
        <a:ext cx="1205553" cy="602776"/>
      </dsp:txXfrm>
    </dsp:sp>
    <dsp:sp modelId="{2F654FDA-A02A-45CF-8DBF-FEAC4DDCCF0E}">
      <dsp:nvSpPr>
        <dsp:cNvPr id="0" name=""/>
        <dsp:cNvSpPr/>
      </dsp:nvSpPr>
      <dsp:spPr>
        <a:xfrm>
          <a:off x="5811220" y="4900569"/>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5811220" y="4900569"/>
        <a:ext cx="1205553" cy="602776"/>
      </dsp:txXfrm>
    </dsp:sp>
    <dsp:sp modelId="{6F39E241-082F-4BC0-8D61-8AC284DAE2B5}">
      <dsp:nvSpPr>
        <dsp:cNvPr id="0" name=""/>
        <dsp:cNvSpPr/>
      </dsp:nvSpPr>
      <dsp:spPr>
        <a:xfrm>
          <a:off x="6968551"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Test Team</a:t>
          </a:r>
        </a:p>
        <a:p>
          <a:pPr lvl="0" algn="ctr" defTabSz="711200">
            <a:lnSpc>
              <a:spcPct val="90000"/>
            </a:lnSpc>
            <a:spcBef>
              <a:spcPct val="0"/>
            </a:spcBef>
            <a:spcAft>
              <a:spcPct val="35000"/>
            </a:spcAft>
          </a:pPr>
          <a:r>
            <a:rPr lang="en-US" sz="1600" kern="1200" smtClean="0"/>
            <a:t>TuanTA</a:t>
          </a:r>
          <a:endParaRPr lang="en-US" sz="1600" kern="1200"/>
        </a:p>
      </dsp:txBody>
      <dsp:txXfrm>
        <a:off x="6968551" y="1713865"/>
        <a:ext cx="1205553" cy="602776"/>
      </dsp:txXfrm>
    </dsp:sp>
    <dsp:sp modelId="{552220CD-BD02-4212-977D-8AF9A2B5CB2E}">
      <dsp:nvSpPr>
        <dsp:cNvPr id="0" name=""/>
        <dsp:cNvSpPr/>
      </dsp:nvSpPr>
      <dsp:spPr>
        <a:xfrm>
          <a:off x="7269939"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7269939" y="2569807"/>
        <a:ext cx="1205553" cy="602776"/>
      </dsp:txXfrm>
    </dsp:sp>
    <dsp:sp modelId="{D061E90D-229E-4CA5-AFD1-1D3EF26A31AF}">
      <dsp:nvSpPr>
        <dsp:cNvPr id="0" name=""/>
        <dsp:cNvSpPr/>
      </dsp:nvSpPr>
      <dsp:spPr>
        <a:xfrm>
          <a:off x="7269939"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7269939" y="3425750"/>
        <a:ext cx="1205553" cy="602776"/>
      </dsp:txXfrm>
    </dsp:sp>
    <dsp:sp modelId="{E8EFFABF-F847-4251-9ECF-C8144BA3F58F}">
      <dsp:nvSpPr>
        <dsp:cNvPr id="0" name=""/>
        <dsp:cNvSpPr/>
      </dsp:nvSpPr>
      <dsp:spPr>
        <a:xfrm>
          <a:off x="8427270"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QA Team</a:t>
          </a:r>
        </a:p>
        <a:p>
          <a:pPr lvl="0" algn="ctr" defTabSz="711200">
            <a:lnSpc>
              <a:spcPct val="90000"/>
            </a:lnSpc>
            <a:spcBef>
              <a:spcPct val="0"/>
            </a:spcBef>
            <a:spcAft>
              <a:spcPct val="35000"/>
            </a:spcAft>
          </a:pPr>
          <a:r>
            <a:rPr lang="en-US" sz="1600" kern="1200" smtClean="0"/>
            <a:t>HoangLD</a:t>
          </a:r>
          <a:endParaRPr lang="en-US" sz="1600" kern="1200"/>
        </a:p>
      </dsp:txBody>
      <dsp:txXfrm>
        <a:off x="8427270" y="1713865"/>
        <a:ext cx="1205553" cy="602776"/>
      </dsp:txXfrm>
    </dsp:sp>
    <dsp:sp modelId="{42D09F92-1CAC-4091-9F0C-EB37076EF4CA}">
      <dsp:nvSpPr>
        <dsp:cNvPr id="0" name=""/>
        <dsp:cNvSpPr/>
      </dsp:nvSpPr>
      <dsp:spPr>
        <a:xfrm>
          <a:off x="8696578" y="3468161"/>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8696578" y="3468161"/>
        <a:ext cx="1205553" cy="602776"/>
      </dsp:txXfrm>
    </dsp:sp>
    <dsp:sp modelId="{31067D45-F2E9-420C-B084-DDCDD20D8D9B}">
      <dsp:nvSpPr>
        <dsp:cNvPr id="0" name=""/>
        <dsp:cNvSpPr/>
      </dsp:nvSpPr>
      <dsp:spPr>
        <a:xfrm>
          <a:off x="8696578" y="262364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8696578" y="2623647"/>
        <a:ext cx="1205553" cy="602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BB69-0F8B-4C8B-A5FA-A623CB6163CB}">
      <dsp:nvSpPr>
        <dsp:cNvPr id="0" name=""/>
        <dsp:cNvSpPr/>
      </dsp:nvSpPr>
      <dsp:spPr>
        <a:xfrm>
          <a:off x="292764" y="128783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System Overview</a:t>
          </a:r>
          <a:endParaRPr lang="en-US" sz="2800" kern="1200" dirty="0">
            <a:latin typeface="Futura Lt BT" panose="020B0402020204020303"/>
          </a:endParaRPr>
        </a:p>
      </dsp:txBody>
      <dsp:txXfrm>
        <a:off x="292764" y="1287833"/>
        <a:ext cx="5218752" cy="474432"/>
      </dsp:txXfrm>
    </dsp:sp>
    <dsp:sp modelId="{10BBDFDE-3A96-4DE3-89A4-DBDAA6B31358}">
      <dsp:nvSpPr>
        <dsp:cNvPr id="0" name=""/>
        <dsp:cNvSpPr/>
      </dsp:nvSpPr>
      <dsp:spPr>
        <a:xfrm>
          <a:off x="29276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BAB3E-61AC-4601-8281-DEFCAD119AFD}">
      <dsp:nvSpPr>
        <dsp:cNvPr id="0" name=""/>
        <dsp:cNvSpPr/>
      </dsp:nvSpPr>
      <dsp:spPr>
        <a:xfrm>
          <a:off x="102918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DD495-2BF4-4B18-BE7C-5782D2CBAADF}">
      <dsp:nvSpPr>
        <dsp:cNvPr id="0" name=""/>
        <dsp:cNvSpPr/>
      </dsp:nvSpPr>
      <dsp:spPr>
        <a:xfrm>
          <a:off x="1765612"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4F524-D8CE-4B64-946B-51E1B86CB6B4}">
      <dsp:nvSpPr>
        <dsp:cNvPr id="0" name=""/>
        <dsp:cNvSpPr/>
      </dsp:nvSpPr>
      <dsp:spPr>
        <a:xfrm>
          <a:off x="2502036"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21CDB-7724-4E0A-AABF-88984A4B2F49}">
      <dsp:nvSpPr>
        <dsp:cNvPr id="0" name=""/>
        <dsp:cNvSpPr/>
      </dsp:nvSpPr>
      <dsp:spPr>
        <a:xfrm>
          <a:off x="3238460"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C43F4-F10E-4434-8AD9-CDC7B9F0CF53}">
      <dsp:nvSpPr>
        <dsp:cNvPr id="0" name=""/>
        <dsp:cNvSpPr/>
      </dsp:nvSpPr>
      <dsp:spPr>
        <a:xfrm>
          <a:off x="397488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D0A4F-ADF6-46F5-8BDE-7126AA687294}">
      <dsp:nvSpPr>
        <dsp:cNvPr id="0" name=""/>
        <dsp:cNvSpPr/>
      </dsp:nvSpPr>
      <dsp:spPr>
        <a:xfrm>
          <a:off x="471130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688C5-6C68-4D25-83F7-A4F0F023607E}">
      <dsp:nvSpPr>
        <dsp:cNvPr id="0" name=""/>
        <dsp:cNvSpPr/>
      </dsp:nvSpPr>
      <dsp:spPr>
        <a:xfrm>
          <a:off x="278256" y="218641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278256" y="2186417"/>
        <a:ext cx="5218752" cy="474432"/>
      </dsp:txXfrm>
    </dsp:sp>
    <dsp:sp modelId="{2286AF59-37FF-418A-91F1-A58D463669D9}">
      <dsp:nvSpPr>
        <dsp:cNvPr id="0" name=""/>
        <dsp:cNvSpPr/>
      </dsp:nvSpPr>
      <dsp:spPr>
        <a:xfrm>
          <a:off x="336310"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75AF0-D942-47A5-8900-EFF5428F289C}">
      <dsp:nvSpPr>
        <dsp:cNvPr id="0" name=""/>
        <dsp:cNvSpPr/>
      </dsp:nvSpPr>
      <dsp:spPr>
        <a:xfrm>
          <a:off x="1072734"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C2E43-C980-4829-A5CA-9327E19F4F76}">
      <dsp:nvSpPr>
        <dsp:cNvPr id="0" name=""/>
        <dsp:cNvSpPr/>
      </dsp:nvSpPr>
      <dsp:spPr>
        <a:xfrm>
          <a:off x="1809157"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258B7-6EAA-44E1-AC73-034E3B801F5E}">
      <dsp:nvSpPr>
        <dsp:cNvPr id="0" name=""/>
        <dsp:cNvSpPr/>
      </dsp:nvSpPr>
      <dsp:spPr>
        <a:xfrm>
          <a:off x="2545581"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99C897-9291-44F4-87CD-890E6573AF1F}">
      <dsp:nvSpPr>
        <dsp:cNvPr id="0" name=""/>
        <dsp:cNvSpPr/>
      </dsp:nvSpPr>
      <dsp:spPr>
        <a:xfrm>
          <a:off x="3282005"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6E023-48B4-4B43-BE9C-0A12524BBC31}">
      <dsp:nvSpPr>
        <dsp:cNvPr id="0" name=""/>
        <dsp:cNvSpPr/>
      </dsp:nvSpPr>
      <dsp:spPr>
        <a:xfrm>
          <a:off x="4018429"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20A0B-56F9-4BA1-B073-B49BA73E6DF0}">
      <dsp:nvSpPr>
        <dsp:cNvPr id="0" name=""/>
        <dsp:cNvSpPr/>
      </dsp:nvSpPr>
      <dsp:spPr>
        <a:xfrm>
          <a:off x="4754853"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331D0-B716-4561-8BEC-806D1EE536AF}">
      <dsp:nvSpPr>
        <dsp:cNvPr id="0" name=""/>
        <dsp:cNvSpPr/>
      </dsp:nvSpPr>
      <dsp:spPr>
        <a:xfrm>
          <a:off x="321781" y="3145278"/>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Non</a:t>
          </a:r>
          <a:r>
            <a:rPr lang="en-US" sz="2800" kern="1200" baseline="0" dirty="0" smtClean="0">
              <a:latin typeface="Futura Lt BT" panose="020B0402020204020303"/>
            </a:rPr>
            <a:t> </a:t>
          </a: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321781" y="3145278"/>
        <a:ext cx="5218752" cy="474432"/>
      </dsp:txXfrm>
    </dsp:sp>
    <dsp:sp modelId="{DFB7D9C9-E260-4D3B-8988-2D19F0C6D315}">
      <dsp:nvSpPr>
        <dsp:cNvPr id="0" name=""/>
        <dsp:cNvSpPr/>
      </dsp:nvSpPr>
      <dsp:spPr>
        <a:xfrm>
          <a:off x="336310"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21C38-CFC7-42FB-8FC8-4FED70DDF168}">
      <dsp:nvSpPr>
        <dsp:cNvPr id="0" name=""/>
        <dsp:cNvSpPr/>
      </dsp:nvSpPr>
      <dsp:spPr>
        <a:xfrm>
          <a:off x="1072734"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5330-8FF9-48FD-BEB9-E23497DD6F8D}">
      <dsp:nvSpPr>
        <dsp:cNvPr id="0" name=""/>
        <dsp:cNvSpPr/>
      </dsp:nvSpPr>
      <dsp:spPr>
        <a:xfrm>
          <a:off x="1809157"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1CAB0-3CA4-41DF-BDAD-3E0D89D0AC9B}">
      <dsp:nvSpPr>
        <dsp:cNvPr id="0" name=""/>
        <dsp:cNvSpPr/>
      </dsp:nvSpPr>
      <dsp:spPr>
        <a:xfrm>
          <a:off x="2545581"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4279E-B457-4BC0-8E7D-22F0E724C48F}">
      <dsp:nvSpPr>
        <dsp:cNvPr id="0" name=""/>
        <dsp:cNvSpPr/>
      </dsp:nvSpPr>
      <dsp:spPr>
        <a:xfrm>
          <a:off x="3282005"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12C85-A38E-4BC7-9B46-F772F681DD23}">
      <dsp:nvSpPr>
        <dsp:cNvPr id="0" name=""/>
        <dsp:cNvSpPr/>
      </dsp:nvSpPr>
      <dsp:spPr>
        <a:xfrm>
          <a:off x="4018429"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0A50-EF3F-4446-99C7-EC50FFD8331B}">
      <dsp:nvSpPr>
        <dsp:cNvPr id="0" name=""/>
        <dsp:cNvSpPr/>
      </dsp:nvSpPr>
      <dsp:spPr>
        <a:xfrm>
          <a:off x="4754853"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98B6C-5782-40CE-A477-43AA033428BB}">
      <dsp:nvSpPr>
        <dsp:cNvPr id="0" name=""/>
        <dsp:cNvSpPr/>
      </dsp:nvSpPr>
      <dsp:spPr>
        <a:xfrm>
          <a:off x="234732" y="46198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Architecture Overview</a:t>
          </a:r>
          <a:endParaRPr lang="en-US" sz="2800" kern="1200" dirty="0">
            <a:latin typeface="Futura Lt BT" panose="020B0402020204020303"/>
          </a:endParaRPr>
        </a:p>
      </dsp:txBody>
      <dsp:txXfrm>
        <a:off x="234732" y="461983"/>
        <a:ext cx="5218752" cy="474432"/>
      </dsp:txXfrm>
    </dsp:sp>
    <dsp:sp modelId="{36D9A552-B24E-4977-86C1-78A3B6D90779}">
      <dsp:nvSpPr>
        <dsp:cNvPr id="0" name=""/>
        <dsp:cNvSpPr/>
      </dsp:nvSpPr>
      <dsp:spPr>
        <a:xfrm>
          <a:off x="26373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8CCB1-01FD-44EA-9B73-4AFD540C64F2}">
      <dsp:nvSpPr>
        <dsp:cNvPr id="0" name=""/>
        <dsp:cNvSpPr/>
      </dsp:nvSpPr>
      <dsp:spPr>
        <a:xfrm>
          <a:off x="100015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D63C7-D5AC-4D64-8BB5-A78E9B917B1D}">
      <dsp:nvSpPr>
        <dsp:cNvPr id="0" name=""/>
        <dsp:cNvSpPr/>
      </dsp:nvSpPr>
      <dsp:spPr>
        <a:xfrm>
          <a:off x="1736582"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A7D7F-98A1-4E18-AE67-2EE486475B2B}">
      <dsp:nvSpPr>
        <dsp:cNvPr id="0" name=""/>
        <dsp:cNvSpPr/>
      </dsp:nvSpPr>
      <dsp:spPr>
        <a:xfrm>
          <a:off x="2473006"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1C41B-AA11-48B4-B905-4883B6F9A171}">
      <dsp:nvSpPr>
        <dsp:cNvPr id="0" name=""/>
        <dsp:cNvSpPr/>
      </dsp:nvSpPr>
      <dsp:spPr>
        <a:xfrm>
          <a:off x="3209430"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E0AB0-F1A8-4D92-9FAA-367E0A90B56A}">
      <dsp:nvSpPr>
        <dsp:cNvPr id="0" name=""/>
        <dsp:cNvSpPr/>
      </dsp:nvSpPr>
      <dsp:spPr>
        <a:xfrm>
          <a:off x="394585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516F3-7CEA-42CC-8A35-A200E5026E1A}">
      <dsp:nvSpPr>
        <dsp:cNvPr id="0" name=""/>
        <dsp:cNvSpPr/>
      </dsp:nvSpPr>
      <dsp:spPr>
        <a:xfrm>
          <a:off x="468227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3BDF6-451A-42FF-A90E-D8248CD56FFA}">
      <dsp:nvSpPr>
        <dsp:cNvPr id="0" name=""/>
        <dsp:cNvSpPr/>
      </dsp:nvSpPr>
      <dsp:spPr>
        <a:xfrm>
          <a:off x="278256" y="135088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Package Design</a:t>
          </a:r>
          <a:endParaRPr lang="en-US" sz="2800" kern="1200" dirty="0">
            <a:latin typeface="Futura Lt BT" panose="020B0402020204020303"/>
          </a:endParaRPr>
        </a:p>
      </dsp:txBody>
      <dsp:txXfrm>
        <a:off x="278256" y="1350885"/>
        <a:ext cx="5218752" cy="474432"/>
      </dsp:txXfrm>
    </dsp:sp>
    <dsp:sp modelId="{83CBF5A2-FAA7-4F54-96FA-7E67EC89F327}">
      <dsp:nvSpPr>
        <dsp:cNvPr id="0" name=""/>
        <dsp:cNvSpPr/>
      </dsp:nvSpPr>
      <dsp:spPr>
        <a:xfrm>
          <a:off x="30727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86589-4005-440C-AF8B-4822B1B0FCA4}">
      <dsp:nvSpPr>
        <dsp:cNvPr id="0" name=""/>
        <dsp:cNvSpPr/>
      </dsp:nvSpPr>
      <dsp:spPr>
        <a:xfrm>
          <a:off x="104370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AC453-8F2D-47F0-8346-D35A560ED6B7}">
      <dsp:nvSpPr>
        <dsp:cNvPr id="0" name=""/>
        <dsp:cNvSpPr/>
      </dsp:nvSpPr>
      <dsp:spPr>
        <a:xfrm>
          <a:off x="1780127"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18CB3-D279-46E8-9FB5-733C8096C029}">
      <dsp:nvSpPr>
        <dsp:cNvPr id="0" name=""/>
        <dsp:cNvSpPr/>
      </dsp:nvSpPr>
      <dsp:spPr>
        <a:xfrm>
          <a:off x="2516551"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3CA59-8C0D-4937-948A-2C42709E94E1}">
      <dsp:nvSpPr>
        <dsp:cNvPr id="0" name=""/>
        <dsp:cNvSpPr/>
      </dsp:nvSpPr>
      <dsp:spPr>
        <a:xfrm>
          <a:off x="3252975"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F3B85-386C-4EF3-B7B5-578C48C81774}">
      <dsp:nvSpPr>
        <dsp:cNvPr id="0" name=""/>
        <dsp:cNvSpPr/>
      </dsp:nvSpPr>
      <dsp:spPr>
        <a:xfrm>
          <a:off x="398939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29407-ADB0-44F2-B411-F9ADA90C184A}">
      <dsp:nvSpPr>
        <dsp:cNvPr id="0" name=""/>
        <dsp:cNvSpPr/>
      </dsp:nvSpPr>
      <dsp:spPr>
        <a:xfrm>
          <a:off x="472582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11528-9A33-4CC1-8E85-084EBA34A301}">
      <dsp:nvSpPr>
        <dsp:cNvPr id="0" name=""/>
        <dsp:cNvSpPr/>
      </dsp:nvSpPr>
      <dsp:spPr>
        <a:xfrm>
          <a:off x="292764" y="2431044"/>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smtClean="0">
              <a:latin typeface="Futura Lt BT" panose="020B0402020204020303"/>
            </a:rPr>
            <a:t>Database Design</a:t>
          </a:r>
          <a:endParaRPr lang="en-US" sz="2800" kern="1200" dirty="0">
            <a:latin typeface="Futura Lt BT" panose="020B0402020204020303"/>
          </a:endParaRPr>
        </a:p>
      </dsp:txBody>
      <dsp:txXfrm>
        <a:off x="292764" y="2431044"/>
        <a:ext cx="5218752" cy="474432"/>
      </dsp:txXfrm>
    </dsp:sp>
    <dsp:sp modelId="{4588ADD4-D9AF-4AB8-9600-9AC6CFA6DD08}">
      <dsp:nvSpPr>
        <dsp:cNvPr id="0" name=""/>
        <dsp:cNvSpPr/>
      </dsp:nvSpPr>
      <dsp:spPr>
        <a:xfrm>
          <a:off x="29276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0268-657A-4017-8B3C-366F7CCF4230}">
      <dsp:nvSpPr>
        <dsp:cNvPr id="0" name=""/>
        <dsp:cNvSpPr/>
      </dsp:nvSpPr>
      <dsp:spPr>
        <a:xfrm>
          <a:off x="102918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B4194-4EE1-4C06-965C-95FAFC041CC6}">
      <dsp:nvSpPr>
        <dsp:cNvPr id="0" name=""/>
        <dsp:cNvSpPr/>
      </dsp:nvSpPr>
      <dsp:spPr>
        <a:xfrm>
          <a:off x="1765612"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405D3-FF29-4810-BBFB-21C88FE67B51}">
      <dsp:nvSpPr>
        <dsp:cNvPr id="0" name=""/>
        <dsp:cNvSpPr/>
      </dsp:nvSpPr>
      <dsp:spPr>
        <a:xfrm>
          <a:off x="2502036"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8E039-6676-4B9C-9ABA-FC21F1A9750D}">
      <dsp:nvSpPr>
        <dsp:cNvPr id="0" name=""/>
        <dsp:cNvSpPr/>
      </dsp:nvSpPr>
      <dsp:spPr>
        <a:xfrm>
          <a:off x="3238460"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C3CE6-6B9D-423D-B09B-6AF771089851}">
      <dsp:nvSpPr>
        <dsp:cNvPr id="0" name=""/>
        <dsp:cNvSpPr/>
      </dsp:nvSpPr>
      <dsp:spPr>
        <a:xfrm>
          <a:off x="397488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B169-442C-47AC-B571-34D78CA04633}">
      <dsp:nvSpPr>
        <dsp:cNvPr id="0" name=""/>
        <dsp:cNvSpPr/>
      </dsp:nvSpPr>
      <dsp:spPr>
        <a:xfrm>
          <a:off x="471130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2F6F-1207-44BC-AD9E-D4B5EF4D1062}">
      <dsp:nvSpPr>
        <dsp:cNvPr id="0" name=""/>
        <dsp:cNvSpPr/>
      </dsp:nvSpPr>
      <dsp:spPr>
        <a:xfrm>
          <a:off x="292764" y="687709"/>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Model</a:t>
          </a:r>
          <a:endParaRPr lang="en-US" sz="2800" kern="1200" dirty="0">
            <a:latin typeface="Futura Lt BT" panose="020B0402020204020303"/>
          </a:endParaRPr>
        </a:p>
      </dsp:txBody>
      <dsp:txXfrm>
        <a:off x="292764" y="687709"/>
        <a:ext cx="5218752" cy="474432"/>
      </dsp:txXfrm>
    </dsp:sp>
    <dsp:sp modelId="{073C87E8-5D25-433C-98C4-0A229C347E13}">
      <dsp:nvSpPr>
        <dsp:cNvPr id="0" name=""/>
        <dsp:cNvSpPr/>
      </dsp:nvSpPr>
      <dsp:spPr>
        <a:xfrm>
          <a:off x="29276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0D426-72B1-4B21-9E4D-3DCB2E8BE19E}">
      <dsp:nvSpPr>
        <dsp:cNvPr id="0" name=""/>
        <dsp:cNvSpPr/>
      </dsp:nvSpPr>
      <dsp:spPr>
        <a:xfrm>
          <a:off x="102918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03FF1-1C64-408B-954F-C32FB9AB5593}">
      <dsp:nvSpPr>
        <dsp:cNvPr id="0" name=""/>
        <dsp:cNvSpPr/>
      </dsp:nvSpPr>
      <dsp:spPr>
        <a:xfrm>
          <a:off x="1765612"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353EF-0B5B-4B3F-9266-86F92223CB41}">
      <dsp:nvSpPr>
        <dsp:cNvPr id="0" name=""/>
        <dsp:cNvSpPr/>
      </dsp:nvSpPr>
      <dsp:spPr>
        <a:xfrm>
          <a:off x="2502036"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E1DC-CFCC-4004-8A9E-240BBDCDB9E2}">
      <dsp:nvSpPr>
        <dsp:cNvPr id="0" name=""/>
        <dsp:cNvSpPr/>
      </dsp:nvSpPr>
      <dsp:spPr>
        <a:xfrm>
          <a:off x="3238460"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4631E-2505-44E1-9394-1F1D798CF0B4}">
      <dsp:nvSpPr>
        <dsp:cNvPr id="0" name=""/>
        <dsp:cNvSpPr/>
      </dsp:nvSpPr>
      <dsp:spPr>
        <a:xfrm>
          <a:off x="397488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1121B-6963-4943-921E-ACE2C456BB58}">
      <dsp:nvSpPr>
        <dsp:cNvPr id="0" name=""/>
        <dsp:cNvSpPr/>
      </dsp:nvSpPr>
      <dsp:spPr>
        <a:xfrm>
          <a:off x="471130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8029E-C477-4717-BBFB-CB739BB1330F}">
      <dsp:nvSpPr>
        <dsp:cNvPr id="0" name=""/>
        <dsp:cNvSpPr/>
      </dsp:nvSpPr>
      <dsp:spPr>
        <a:xfrm>
          <a:off x="336289" y="164840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Process</a:t>
          </a:r>
          <a:endParaRPr lang="en-US" sz="2800" kern="1200" dirty="0">
            <a:latin typeface="Futura Lt BT" panose="020B0402020204020303"/>
          </a:endParaRPr>
        </a:p>
      </dsp:txBody>
      <dsp:txXfrm>
        <a:off x="336289" y="1648405"/>
        <a:ext cx="5218752" cy="474432"/>
      </dsp:txXfrm>
    </dsp:sp>
    <dsp:sp modelId="{B127F0AF-F9F1-49B0-8D20-3BC1A76BBE27}">
      <dsp:nvSpPr>
        <dsp:cNvPr id="0" name=""/>
        <dsp:cNvSpPr/>
      </dsp:nvSpPr>
      <dsp:spPr>
        <a:xfrm>
          <a:off x="23470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0F57B-7475-4BF6-8829-65F3C04164AD}">
      <dsp:nvSpPr>
        <dsp:cNvPr id="0" name=""/>
        <dsp:cNvSpPr/>
      </dsp:nvSpPr>
      <dsp:spPr>
        <a:xfrm>
          <a:off x="97112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A07EF-A957-4F34-8C1D-77DA90E2AF20}">
      <dsp:nvSpPr>
        <dsp:cNvPr id="0" name=""/>
        <dsp:cNvSpPr/>
      </dsp:nvSpPr>
      <dsp:spPr>
        <a:xfrm>
          <a:off x="1707552"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F6ACF-2C00-4BE8-90EB-76292C493A9E}">
      <dsp:nvSpPr>
        <dsp:cNvPr id="0" name=""/>
        <dsp:cNvSpPr/>
      </dsp:nvSpPr>
      <dsp:spPr>
        <a:xfrm>
          <a:off x="2443976"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84025-1557-4B3A-97A5-DB5FEE8BAAD0}">
      <dsp:nvSpPr>
        <dsp:cNvPr id="0" name=""/>
        <dsp:cNvSpPr/>
      </dsp:nvSpPr>
      <dsp:spPr>
        <a:xfrm>
          <a:off x="3180400"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623A2-D6DB-4D19-B8C6-0A3F4136EA1C}">
      <dsp:nvSpPr>
        <dsp:cNvPr id="0" name=""/>
        <dsp:cNvSpPr/>
      </dsp:nvSpPr>
      <dsp:spPr>
        <a:xfrm>
          <a:off x="391682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C1CB5-6744-4B3B-A352-F0C707F041B6}">
      <dsp:nvSpPr>
        <dsp:cNvPr id="0" name=""/>
        <dsp:cNvSpPr/>
      </dsp:nvSpPr>
      <dsp:spPr>
        <a:xfrm>
          <a:off x="465324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74FC-B2DE-4B23-9224-F3FF91C50F95}">
      <dsp:nvSpPr>
        <dsp:cNvPr id="0" name=""/>
        <dsp:cNvSpPr/>
      </dsp:nvSpPr>
      <dsp:spPr>
        <a:xfrm>
          <a:off x="321781" y="2620910"/>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Result</a:t>
          </a:r>
          <a:endParaRPr lang="en-US" sz="2800" kern="1200" dirty="0">
            <a:latin typeface="Futura Lt BT" panose="020B0402020204020303"/>
          </a:endParaRPr>
        </a:p>
      </dsp:txBody>
      <dsp:txXfrm>
        <a:off x="321781" y="2620910"/>
        <a:ext cx="5218752" cy="474432"/>
      </dsp:txXfrm>
    </dsp:sp>
    <dsp:sp modelId="{135A3515-5936-4DEC-941B-C29BE69B1A94}">
      <dsp:nvSpPr>
        <dsp:cNvPr id="0" name=""/>
        <dsp:cNvSpPr/>
      </dsp:nvSpPr>
      <dsp:spPr>
        <a:xfrm>
          <a:off x="26373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9EC96-3B13-4468-978C-68E229843FB5}">
      <dsp:nvSpPr>
        <dsp:cNvPr id="0" name=""/>
        <dsp:cNvSpPr/>
      </dsp:nvSpPr>
      <dsp:spPr>
        <a:xfrm>
          <a:off x="100015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403C-E11D-4B5F-9CAA-B0D976DF993C}">
      <dsp:nvSpPr>
        <dsp:cNvPr id="0" name=""/>
        <dsp:cNvSpPr/>
      </dsp:nvSpPr>
      <dsp:spPr>
        <a:xfrm>
          <a:off x="1736582"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BB0C8-6C29-4139-8D6D-A330D7E013BB}">
      <dsp:nvSpPr>
        <dsp:cNvPr id="0" name=""/>
        <dsp:cNvSpPr/>
      </dsp:nvSpPr>
      <dsp:spPr>
        <a:xfrm>
          <a:off x="2473006"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047A0-624E-4290-83E1-0D9CA902B65F}">
      <dsp:nvSpPr>
        <dsp:cNvPr id="0" name=""/>
        <dsp:cNvSpPr/>
      </dsp:nvSpPr>
      <dsp:spPr>
        <a:xfrm>
          <a:off x="3209430"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A12D4-E0A4-42CB-A6B7-29F14B29E4A8}">
      <dsp:nvSpPr>
        <dsp:cNvPr id="0" name=""/>
        <dsp:cNvSpPr/>
      </dsp:nvSpPr>
      <dsp:spPr>
        <a:xfrm>
          <a:off x="394585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D9FFC-14E9-434B-8EF1-A42ED2252915}">
      <dsp:nvSpPr>
        <dsp:cNvPr id="0" name=""/>
        <dsp:cNvSpPr/>
      </dsp:nvSpPr>
      <dsp:spPr>
        <a:xfrm>
          <a:off x="468227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6A9C-245F-4D8B-B385-592FF98108E6}">
      <dsp:nvSpPr>
        <dsp:cNvPr id="0" name=""/>
        <dsp:cNvSpPr/>
      </dsp:nvSpPr>
      <dsp:spPr>
        <a:xfrm>
          <a:off x="292764" y="91729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Project result</a:t>
          </a:r>
          <a:endParaRPr lang="en-US" sz="2800" kern="1200" dirty="0">
            <a:latin typeface="Futura Lt BT" panose="020B0402020204020303"/>
          </a:endParaRPr>
        </a:p>
      </dsp:txBody>
      <dsp:txXfrm>
        <a:off x="292764" y="917297"/>
        <a:ext cx="5218752" cy="474432"/>
      </dsp:txXfrm>
    </dsp:sp>
    <dsp:sp modelId="{629B3A9B-9625-494D-974A-0DC83087DC0C}">
      <dsp:nvSpPr>
        <dsp:cNvPr id="0" name=""/>
        <dsp:cNvSpPr/>
      </dsp:nvSpPr>
      <dsp:spPr>
        <a:xfrm>
          <a:off x="29276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8F0B5-1025-4DCC-AD7A-40F6ED78F83D}">
      <dsp:nvSpPr>
        <dsp:cNvPr id="0" name=""/>
        <dsp:cNvSpPr/>
      </dsp:nvSpPr>
      <dsp:spPr>
        <a:xfrm>
          <a:off x="102918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569C9C-F223-4127-B58A-87C73281FE49}">
      <dsp:nvSpPr>
        <dsp:cNvPr id="0" name=""/>
        <dsp:cNvSpPr/>
      </dsp:nvSpPr>
      <dsp:spPr>
        <a:xfrm>
          <a:off x="1765612"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CE96E-A277-474A-9E8B-9982D3B15708}">
      <dsp:nvSpPr>
        <dsp:cNvPr id="0" name=""/>
        <dsp:cNvSpPr/>
      </dsp:nvSpPr>
      <dsp:spPr>
        <a:xfrm>
          <a:off x="2502036"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9A68D-5DBF-411C-B7B2-773FC8633A1D}">
      <dsp:nvSpPr>
        <dsp:cNvPr id="0" name=""/>
        <dsp:cNvSpPr/>
      </dsp:nvSpPr>
      <dsp:spPr>
        <a:xfrm>
          <a:off x="3238460"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8C307-A85E-430A-87F1-1F17B95C1FA7}">
      <dsp:nvSpPr>
        <dsp:cNvPr id="0" name=""/>
        <dsp:cNvSpPr/>
      </dsp:nvSpPr>
      <dsp:spPr>
        <a:xfrm>
          <a:off x="397488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87363-BDAD-40BD-8FC1-85D2BEDADBD1}">
      <dsp:nvSpPr>
        <dsp:cNvPr id="0" name=""/>
        <dsp:cNvSpPr/>
      </dsp:nvSpPr>
      <dsp:spPr>
        <a:xfrm>
          <a:off x="471130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0AA2-9145-4227-AF43-A5074D41DB20}">
      <dsp:nvSpPr>
        <dsp:cNvPr id="0" name=""/>
        <dsp:cNvSpPr/>
      </dsp:nvSpPr>
      <dsp:spPr>
        <a:xfrm>
          <a:off x="292764" y="192535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Comparison Result</a:t>
          </a:r>
          <a:endParaRPr lang="en-US" sz="2800" kern="1200" dirty="0">
            <a:latin typeface="Futura Lt BT" panose="020B0402020204020303"/>
          </a:endParaRPr>
        </a:p>
      </dsp:txBody>
      <dsp:txXfrm>
        <a:off x="292764" y="1925357"/>
        <a:ext cx="5218752" cy="474432"/>
      </dsp:txXfrm>
    </dsp:sp>
    <dsp:sp modelId="{F5A983AD-1B68-4208-846E-E87E47C87B90}">
      <dsp:nvSpPr>
        <dsp:cNvPr id="0" name=""/>
        <dsp:cNvSpPr/>
      </dsp:nvSpPr>
      <dsp:spPr>
        <a:xfrm>
          <a:off x="336310"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C048D-C8CC-4137-823B-99E6F154E6AC}">
      <dsp:nvSpPr>
        <dsp:cNvPr id="0" name=""/>
        <dsp:cNvSpPr/>
      </dsp:nvSpPr>
      <dsp:spPr>
        <a:xfrm>
          <a:off x="1072734"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9C06D-7D90-4368-BCD1-C083FAA20647}">
      <dsp:nvSpPr>
        <dsp:cNvPr id="0" name=""/>
        <dsp:cNvSpPr/>
      </dsp:nvSpPr>
      <dsp:spPr>
        <a:xfrm>
          <a:off x="1809157"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8DDFF-DD02-4D6C-8BB3-BCF7EB5D1704}">
      <dsp:nvSpPr>
        <dsp:cNvPr id="0" name=""/>
        <dsp:cNvSpPr/>
      </dsp:nvSpPr>
      <dsp:spPr>
        <a:xfrm>
          <a:off x="2545581"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2EFD0-BEB3-4EFD-BF89-343608C2A73C}">
      <dsp:nvSpPr>
        <dsp:cNvPr id="0" name=""/>
        <dsp:cNvSpPr/>
      </dsp:nvSpPr>
      <dsp:spPr>
        <a:xfrm>
          <a:off x="3282005"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16B48-FD5A-456B-85D9-E3861A835398}">
      <dsp:nvSpPr>
        <dsp:cNvPr id="0" name=""/>
        <dsp:cNvSpPr/>
      </dsp:nvSpPr>
      <dsp:spPr>
        <a:xfrm>
          <a:off x="4018429"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DC18B-C814-4948-BD2D-6C92C5B8BB9C}">
      <dsp:nvSpPr>
        <dsp:cNvPr id="0" name=""/>
        <dsp:cNvSpPr/>
      </dsp:nvSpPr>
      <dsp:spPr>
        <a:xfrm>
          <a:off x="4754853"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94B40-0DBC-44B3-B398-8652EC549F42}">
      <dsp:nvSpPr>
        <dsp:cNvPr id="0" name=""/>
        <dsp:cNvSpPr/>
      </dsp:nvSpPr>
      <dsp:spPr>
        <a:xfrm>
          <a:off x="307272" y="284632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Lesson Learned</a:t>
          </a:r>
          <a:endParaRPr lang="en-US" sz="2800" kern="1200" dirty="0">
            <a:latin typeface="Futura Lt BT" panose="020B0402020204020303"/>
          </a:endParaRPr>
        </a:p>
      </dsp:txBody>
      <dsp:txXfrm>
        <a:off x="307272" y="2846325"/>
        <a:ext cx="5218752" cy="474432"/>
      </dsp:txXfrm>
    </dsp:sp>
    <dsp:sp modelId="{678A70D1-D616-4795-909A-EA686FBC2D0E}">
      <dsp:nvSpPr>
        <dsp:cNvPr id="0" name=""/>
        <dsp:cNvSpPr/>
      </dsp:nvSpPr>
      <dsp:spPr>
        <a:xfrm>
          <a:off x="29276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257B0-950C-492F-9493-4581325F1489}">
      <dsp:nvSpPr>
        <dsp:cNvPr id="0" name=""/>
        <dsp:cNvSpPr/>
      </dsp:nvSpPr>
      <dsp:spPr>
        <a:xfrm>
          <a:off x="102918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7C9AF-6099-4727-ACBC-5C25D7CBA274}">
      <dsp:nvSpPr>
        <dsp:cNvPr id="0" name=""/>
        <dsp:cNvSpPr/>
      </dsp:nvSpPr>
      <dsp:spPr>
        <a:xfrm>
          <a:off x="1765612"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6B880-6E9C-491C-B80A-59CB9BB3BAFB}">
      <dsp:nvSpPr>
        <dsp:cNvPr id="0" name=""/>
        <dsp:cNvSpPr/>
      </dsp:nvSpPr>
      <dsp:spPr>
        <a:xfrm>
          <a:off x="2502036"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89271-F10F-4B5C-AB84-7BE642F91BC8}">
      <dsp:nvSpPr>
        <dsp:cNvPr id="0" name=""/>
        <dsp:cNvSpPr/>
      </dsp:nvSpPr>
      <dsp:spPr>
        <a:xfrm>
          <a:off x="3238460"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CC35A-700B-462F-AA88-5CA60EBE6A9B}">
      <dsp:nvSpPr>
        <dsp:cNvPr id="0" name=""/>
        <dsp:cNvSpPr/>
      </dsp:nvSpPr>
      <dsp:spPr>
        <a:xfrm>
          <a:off x="397488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DCB73-996F-413A-B9D6-1612206D3776}">
      <dsp:nvSpPr>
        <dsp:cNvPr id="0" name=""/>
        <dsp:cNvSpPr/>
      </dsp:nvSpPr>
      <dsp:spPr>
        <a:xfrm>
          <a:off x="471130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23/12/2014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để chức năng change password được thực thi thì chức năng validate thông tin nhập vào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kiế</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thể</a:t>
            </a:r>
            <a:r>
              <a:rPr lang="en-US" baseline="0" dirty="0" smtClean="0"/>
              <a:t>:</a:t>
            </a:r>
            <a:endParaRPr lang="en-US" dirty="0" smtClean="0"/>
          </a:p>
          <a:p>
            <a:r>
              <a:rPr lang="en-US" dirty="0" err="1" smtClean="0"/>
              <a:t>Nhóm</a:t>
            </a:r>
            <a:r>
              <a:rPr lang="en-US" baseline="0" dirty="0" smtClean="0"/>
              <a:t> </a:t>
            </a:r>
            <a:r>
              <a:rPr lang="en-US" baseline="0" dirty="0" smtClean="0"/>
              <a:t>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Sua lai V model</a:t>
            </a:r>
          </a:p>
          <a:p>
            <a:r>
              <a:rPr lang="en-US" smtClean="0"/>
              <a:t>Giai thich mo hinh nay la gi. Y Nghia.</a:t>
            </a:r>
            <a:r>
              <a:rPr lang="en-US" baseline="0" smtClean="0"/>
              <a:t> Quality assurance model. Trong hinh nay co thuc hien khau test nao</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23/12/2014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23/12/2014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23/12/2014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23/12/2014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23/12/2014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63801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times</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1154361" y="1028700"/>
            <a:ext cx="9906247" cy="5698671"/>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smtClean="0">
                <a:ln w="0"/>
                <a:effectLst>
                  <a:outerShdw blurRad="38100" dist="19050" dir="2700000" algn="tl" rotWithShape="0">
                    <a:schemeClr val="dk1">
                      <a:alpha val="40000"/>
                    </a:schemeClr>
                  </a:outerShdw>
                </a:effectLst>
                <a:latin typeface="Futura Lt BT" panose="020B0402020204020303"/>
              </a:rPr>
              <a:t>99.8%</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4102232398"/>
              </p:ext>
            </p:extLst>
          </p:nvPr>
        </p:nvGraphicFramePr>
        <p:xfrm>
          <a:off x="978571" y="1064585"/>
          <a:ext cx="10161869" cy="4682546"/>
        </p:xfrm>
        <a:graphic>
          <a:graphicData uri="http://schemas.openxmlformats.org/drawingml/2006/table">
            <a:tbl>
              <a:tblPr firstRow="1" firstCol="1" bandRow="1">
                <a:tableStyleId>{C083E6E3-FA7D-4D7B-A595-EF9225AFEA82}</a:tableStyleId>
              </a:tblPr>
              <a:tblGrid>
                <a:gridCol w="663773"/>
                <a:gridCol w="2387742"/>
                <a:gridCol w="763642"/>
                <a:gridCol w="926075"/>
                <a:gridCol w="1230426"/>
                <a:gridCol w="666063"/>
                <a:gridCol w="758597"/>
                <a:gridCol w="663773"/>
                <a:gridCol w="930860"/>
                <a:gridCol w="1170918"/>
              </a:tblGrid>
              <a:tr h="315138">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42602">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63903">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159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6024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276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838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2109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42602">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338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397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87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9</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2263</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1738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3849</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69220055"/>
              </p:ext>
            </p:extLst>
          </p:nvPr>
        </p:nvGraphicFramePr>
        <p:xfrm>
          <a:off x="1164888" y="1288774"/>
          <a:ext cx="8915400" cy="5279637"/>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25/12/2013</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218 test case and 4145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2048</TotalTime>
  <Words>3171</Words>
  <Application>Microsoft Office PowerPoint</Application>
  <PresentationFormat>Custom</PresentationFormat>
  <Paragraphs>589</Paragraphs>
  <Slides>52</Slides>
  <Notes>33</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Duy</cp:lastModifiedBy>
  <cp:revision>190</cp:revision>
  <dcterms:created xsi:type="dcterms:W3CDTF">2014-12-15T15:13:25Z</dcterms:created>
  <dcterms:modified xsi:type="dcterms:W3CDTF">2014-12-23T04:03:46Z</dcterms:modified>
</cp:coreProperties>
</file>